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2"/>
  </p:notesMasterIdLst>
  <p:sldIdLst>
    <p:sldId id="256" r:id="rId2"/>
    <p:sldId id="339" r:id="rId3"/>
    <p:sldId id="357" r:id="rId4"/>
    <p:sldId id="349" r:id="rId5"/>
    <p:sldId id="345" r:id="rId6"/>
    <p:sldId id="350" r:id="rId7"/>
    <p:sldId id="356" r:id="rId8"/>
    <p:sldId id="351" r:id="rId9"/>
    <p:sldId id="353" r:id="rId10"/>
    <p:sldId id="35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8" autoAdjust="0"/>
    <p:restoredTop sz="95827" autoAdjust="0"/>
  </p:normalViewPr>
  <p:slideViewPr>
    <p:cSldViewPr snapToGrid="0">
      <p:cViewPr varScale="1">
        <p:scale>
          <a:sx n="118" d="100"/>
          <a:sy n="118" d="100"/>
        </p:scale>
        <p:origin x="216" y="39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9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85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47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52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2020/7/4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17842" y="2203786"/>
            <a:ext cx="11156315" cy="893562"/>
          </a:xfrm>
        </p:spPr>
        <p:txBody>
          <a:bodyPr>
            <a:noAutofit/>
          </a:bodyPr>
          <a:lstStyle/>
          <a:p>
            <a:r>
              <a:rPr lang="en" altLang="zh-CN" sz="4000" b="1" dirty="0"/>
              <a:t>﻿</a:t>
            </a:r>
            <a: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﻿﻿</a:t>
            </a:r>
            <a:r>
              <a:rPr lang="en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DeepFlux</a:t>
            </a:r>
            <a: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Skeletons in the Wild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F5CCC0-2BDD-874F-B011-8F0CDDD9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0" y="3429000"/>
            <a:ext cx="11156315" cy="1141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Ablation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study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BA55A3-B50A-8B4E-8A93-D898D213E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2" y="1790643"/>
            <a:ext cx="5235746" cy="3276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FD40A7-7E69-8E4D-9631-56926D80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318" y="1790643"/>
            <a:ext cx="6146800" cy="158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432059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79F5194-016C-3B41-BD19-B6F205E54C09}"/>
              </a:ext>
            </a:extLst>
          </p:cNvPr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﻿Skeleton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304A24-4013-E347-86F2-30F9F84824E2}"/>
              </a:ext>
            </a:extLst>
          </p:cNvPr>
          <p:cNvSpPr/>
          <p:nvPr/>
        </p:nvSpPr>
        <p:spPr>
          <a:xfrm>
            <a:off x="446000" y="1163460"/>
            <a:ext cx="10625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Skeleton: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﻿a </a:t>
            </a:r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object descriptor 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reveals </a:t>
            </a:r>
            <a:r>
              <a:rPr kumimoji="1"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symmetry 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as connectivity between object parts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643808-C3BA-3F4A-B251-61FD9633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01" y="2211402"/>
            <a:ext cx="5763258" cy="37859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C5A91D-B52F-3D4F-A0AC-6B2D2550E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639" y="1994457"/>
            <a:ext cx="3331433" cy="19155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9E78BD-E52C-BC40-868F-8106E618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639" y="4169667"/>
            <a:ext cx="3381427" cy="25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3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79F5194-016C-3B41-BD19-B6F205E54C09}"/>
              </a:ext>
            </a:extLst>
          </p:cNvPr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﻿Previous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3F261A-9EAF-D34D-BD1F-8CD325D5C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51" y="1588958"/>
            <a:ext cx="5944529" cy="445839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6A471D-E01B-F546-9626-AE7DDD4206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59"/>
          <a:stretch/>
        </p:blipFill>
        <p:spPr>
          <a:xfrm>
            <a:off x="146019" y="1415207"/>
            <a:ext cx="5272858" cy="3721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E3CEC9-954C-8741-A3B4-2EB8057CB5D7}"/>
              </a:ext>
            </a:extLst>
          </p:cNvPr>
          <p:cNvSpPr txBox="1"/>
          <p:nvPr/>
        </p:nvSpPr>
        <p:spPr>
          <a:xfrm>
            <a:off x="1374433" y="5136307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3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8564082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﻿﻿Definition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 direction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field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(Flux)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A3E3-0646-9343-AC54-E07B92AA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6" y="1876207"/>
            <a:ext cx="10804728" cy="4277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24119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DA18A6-E380-2E44-8076-26677130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23" y="1220556"/>
            <a:ext cx="9518755" cy="5547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11113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8564082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﻿Network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Architecture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B21BF3-525C-E548-B98F-1F54527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898" y="920280"/>
            <a:ext cx="6774373" cy="54746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77F79C-9CA5-9A45-A37E-1449DDE46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99" y="2829446"/>
            <a:ext cx="3516818" cy="8281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C3AAB9-D836-C341-AF5D-F24BA4E63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9" y="3762251"/>
            <a:ext cx="4145698" cy="12481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87567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8564082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﻿Post-process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BC8A19-C5BC-9541-BE9D-102C1F805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407" y="1794316"/>
            <a:ext cx="8564082" cy="24110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436C39-A1CE-0546-939D-ABE928C2B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130" y="4443543"/>
            <a:ext cx="2984500" cy="21082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215595D-2178-784C-B421-3D219AE63E1A}"/>
              </a:ext>
            </a:extLst>
          </p:cNvPr>
          <p:cNvSpPr/>
          <p:nvPr/>
        </p:nvSpPr>
        <p:spPr>
          <a:xfrm>
            <a:off x="7728312" y="2450337"/>
            <a:ext cx="441328" cy="3791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E038B4A-FDF4-974C-B8B5-A1714AA45AFD}"/>
              </a:ext>
            </a:extLst>
          </p:cNvPr>
          <p:cNvCxnSpPr/>
          <p:nvPr/>
        </p:nvCxnSpPr>
        <p:spPr>
          <a:xfrm flipH="1">
            <a:off x="5021130" y="2450337"/>
            <a:ext cx="2707182" cy="199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81C8ECA-1B3A-9A40-A53E-CAC7895AB1C2}"/>
              </a:ext>
            </a:extLst>
          </p:cNvPr>
          <p:cNvCxnSpPr/>
          <p:nvPr/>
        </p:nvCxnSpPr>
        <p:spPr>
          <a:xfrm flipH="1">
            <a:off x="8005630" y="2829446"/>
            <a:ext cx="164010" cy="372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8980692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3A5BDA-ACD4-E14F-9C91-868570BF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97" y="1199807"/>
            <a:ext cx="9571562" cy="55685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764972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52DB73-6718-E64B-A828-BC2D1386E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2" y="1295121"/>
            <a:ext cx="8353337" cy="24579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5DD976-8F72-1A4A-BB28-877439081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69" y="3992875"/>
            <a:ext cx="4869409" cy="25496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A106D1-E56A-4246-A0C5-E59FD727B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778" y="3941768"/>
            <a:ext cx="4869409" cy="26007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04784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Macintosh PowerPoint</Application>
  <PresentationFormat>宽屏</PresentationFormat>
  <Paragraphs>18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黑体</vt:lpstr>
      <vt:lpstr>Arial</vt:lpstr>
      <vt:lpstr>Calibri</vt:lpstr>
      <vt:lpstr>Times New Roman</vt:lpstr>
      <vt:lpstr>Office 主题</vt:lpstr>
      <vt:lpstr>﻿﻿DeepFlux for Skeletons in the Wild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73</cp:revision>
  <dcterms:created xsi:type="dcterms:W3CDTF">2018-03-01T02:03:00Z</dcterms:created>
  <dcterms:modified xsi:type="dcterms:W3CDTF">2020-07-04T12:56:48Z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